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F5F0A36-038F-4FA9-A668-35BD69173DE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3F80ED2-B598-410A-A1C8-C51F7B0970B9}" type="datetimeFigureOut">
              <a:rPr lang="en-US" smtClean="0"/>
              <a:t>11/16/2011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s.gov/library/policy_docs/State_and_Local_Actions_for_Homeland_Security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Homeland Security and Law Enforcement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By: Ashley Spivey </a:t>
            </a:r>
          </a:p>
          <a:p>
            <a:r>
              <a:rPr lang="en-US" dirty="0" smtClean="0"/>
              <a:t>For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052437"/>
            <a:ext cx="1688523" cy="495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0" y="5638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hlinkClick r:id="rId3"/>
              </a:rPr>
              <a:t>http://www.ncs.gov/library/policy_docs/State_and_Local_Actions_for_Homeland_Security.pdf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097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on the Law Enforcement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Increased roles and responsibilities provide more jobs especially in Homeland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Increased </a:t>
            </a:r>
            <a:r>
              <a:rPr lang="en-US" dirty="0"/>
              <a:t>training required in intelligence, special weapons, border patrol, how to report suspicious activities</a:t>
            </a:r>
            <a:r>
              <a:rPr lang="en-US" dirty="0" smtClean="0"/>
              <a:t>, illegal immigration etc.</a:t>
            </a:r>
          </a:p>
          <a:p>
            <a:r>
              <a:rPr lang="en-US" dirty="0"/>
              <a:t>Practice </a:t>
            </a:r>
            <a:r>
              <a:rPr lang="en-US" dirty="0" smtClean="0"/>
              <a:t>assessing risks, </a:t>
            </a:r>
            <a:r>
              <a:rPr lang="en-US" dirty="0"/>
              <a:t>vulnerability assessments, </a:t>
            </a:r>
            <a:r>
              <a:rPr lang="en-US" dirty="0" smtClean="0"/>
              <a:t>and solving “table </a:t>
            </a:r>
            <a:r>
              <a:rPr lang="en-US" dirty="0"/>
              <a:t>top” </a:t>
            </a:r>
            <a:r>
              <a:rPr lang="en-US" dirty="0" smtClean="0"/>
              <a:t>scenario events</a:t>
            </a:r>
            <a:endParaRPr lang="en-US" dirty="0"/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4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 Homeland Security Task Force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Dept. of Public Safety (GBI and State Patrol)</a:t>
            </a:r>
          </a:p>
          <a:p>
            <a:r>
              <a:rPr lang="en-US" dirty="0"/>
              <a:t>Emergency Management Agency (GEMA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Dept. </a:t>
            </a:r>
            <a:r>
              <a:rPr lang="en-US" dirty="0"/>
              <a:t>of Human Resources, Public Health </a:t>
            </a:r>
            <a:r>
              <a:rPr lang="en-US" dirty="0" smtClean="0"/>
              <a:t>Division</a:t>
            </a:r>
          </a:p>
          <a:p>
            <a:r>
              <a:rPr lang="en-US" dirty="0" smtClean="0"/>
              <a:t>Dept. </a:t>
            </a:r>
            <a:r>
              <a:rPr lang="en-US" dirty="0"/>
              <a:t>of Natural Resource Environmental Protection </a:t>
            </a:r>
            <a:r>
              <a:rPr lang="en-US" dirty="0" smtClean="0"/>
              <a:t>Division</a:t>
            </a:r>
          </a:p>
          <a:p>
            <a:r>
              <a:rPr lang="en-US" dirty="0" smtClean="0"/>
              <a:t>Dept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Defense</a:t>
            </a:r>
          </a:p>
          <a:p>
            <a:r>
              <a:rPr lang="en-US" dirty="0" smtClean="0"/>
              <a:t>Dept. </a:t>
            </a:r>
            <a:r>
              <a:rPr lang="en-US" dirty="0"/>
              <a:t>of </a:t>
            </a:r>
            <a:r>
              <a:rPr lang="en-US" dirty="0" smtClean="0"/>
              <a:t>Transportation </a:t>
            </a:r>
          </a:p>
          <a:p>
            <a:r>
              <a:rPr lang="en-US" dirty="0" smtClean="0"/>
              <a:t>Sherriff's Association </a:t>
            </a:r>
          </a:p>
          <a:p>
            <a:r>
              <a:rPr lang="en-US" dirty="0" smtClean="0"/>
              <a:t>Association </a:t>
            </a:r>
            <a:r>
              <a:rPr lang="en-US" dirty="0"/>
              <a:t>of Chiefs of Police </a:t>
            </a:r>
            <a:endParaRPr lang="en-US" dirty="0" smtClean="0"/>
          </a:p>
          <a:p>
            <a:r>
              <a:rPr lang="en-US" dirty="0" smtClean="0"/>
              <a:t>Association </a:t>
            </a:r>
            <a:r>
              <a:rPr lang="en-US" dirty="0"/>
              <a:t>of Fire Chiefs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1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GHSTF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Targeting/Intelligence</a:t>
            </a:r>
          </a:p>
          <a:p>
            <a:r>
              <a:rPr lang="en-US" dirty="0" smtClean="0"/>
              <a:t>Education </a:t>
            </a:r>
            <a:r>
              <a:rPr lang="en-US" dirty="0"/>
              <a:t>and </a:t>
            </a:r>
            <a:r>
              <a:rPr lang="en-US" dirty="0" smtClean="0"/>
              <a:t>Awareness</a:t>
            </a:r>
          </a:p>
          <a:p>
            <a:r>
              <a:rPr lang="en-US" dirty="0" smtClean="0"/>
              <a:t>Consequence Management </a:t>
            </a:r>
          </a:p>
          <a:p>
            <a:r>
              <a:rPr lang="en-US" dirty="0" smtClean="0"/>
              <a:t>Recovery Committee</a:t>
            </a:r>
          </a:p>
          <a:p>
            <a:r>
              <a:rPr lang="en-US" dirty="0" smtClean="0"/>
              <a:t>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01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Georgia </a:t>
            </a:r>
            <a:r>
              <a:rPr lang="en-US" dirty="0"/>
              <a:t>National Guard</a:t>
            </a:r>
          </a:p>
          <a:p>
            <a:r>
              <a:rPr lang="en-US" dirty="0"/>
              <a:t>State and local law enforcement are also members of the Joint Terrorism Task Force </a:t>
            </a:r>
            <a:r>
              <a:rPr lang="en-US" dirty="0" smtClean="0"/>
              <a:t>(FBI)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6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develop long-term strategy </a:t>
            </a:r>
          </a:p>
          <a:p>
            <a:r>
              <a:rPr lang="en-US" dirty="0" smtClean="0"/>
              <a:t>to </a:t>
            </a:r>
            <a:r>
              <a:rPr lang="en-US" dirty="0"/>
              <a:t>ensure quick and </a:t>
            </a:r>
            <a:r>
              <a:rPr lang="en-US" dirty="0" smtClean="0"/>
              <a:t>accurate delivery of information </a:t>
            </a:r>
            <a:r>
              <a:rPr lang="en-US" dirty="0"/>
              <a:t>throughout state</a:t>
            </a:r>
          </a:p>
          <a:p>
            <a:r>
              <a:rPr lang="en-US" dirty="0" smtClean="0"/>
              <a:t>to </a:t>
            </a:r>
            <a:r>
              <a:rPr lang="en-US" dirty="0"/>
              <a:t>examine: state of alert for state law enforcement, investigation of potential threats, training, meeting equipment needs, communications, protecting and securing state assets and </a:t>
            </a:r>
            <a:r>
              <a:rPr lang="en-US" dirty="0" smtClean="0"/>
              <a:t>infrastructures</a:t>
            </a:r>
          </a:p>
          <a:p>
            <a:r>
              <a:rPr lang="en-US" dirty="0" smtClean="0"/>
              <a:t>PREPAREDNESS, RESPONSE, and RECOVERY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7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 Information Sharing and Analysis Center (GISAC)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anti-terrorism intelligence unit, focal point for collection, analysis, sharing of information of threats or acts of terrorism within or against the state, citizens or </a:t>
            </a:r>
            <a:r>
              <a:rPr lang="en-US" dirty="0" smtClean="0"/>
              <a:t>infrastructures </a:t>
            </a:r>
          </a:p>
          <a:p>
            <a:r>
              <a:rPr lang="en-US" dirty="0" smtClean="0"/>
              <a:t>toll </a:t>
            </a:r>
            <a:r>
              <a:rPr lang="en-US" dirty="0"/>
              <a:t>free number for law enforcement use to report tips and </a:t>
            </a:r>
            <a:r>
              <a:rPr lang="en-US" dirty="0" smtClean="0"/>
              <a:t>suspicious activities</a:t>
            </a:r>
            <a:endParaRPr lang="en-US" dirty="0"/>
          </a:p>
          <a:p>
            <a:r>
              <a:rPr lang="en-US" dirty="0" smtClean="0"/>
              <a:t>Periodic Intelligence bulletin is used </a:t>
            </a:r>
            <a:r>
              <a:rPr lang="en-US" dirty="0"/>
              <a:t>to </a:t>
            </a:r>
            <a:r>
              <a:rPr lang="en-US" dirty="0" smtClean="0"/>
              <a:t>provide </a:t>
            </a:r>
            <a:r>
              <a:rPr lang="en-US" dirty="0"/>
              <a:t>law enforcement sensitive </a:t>
            </a:r>
            <a:r>
              <a:rPr lang="en-US" dirty="0" smtClean="0"/>
              <a:t>information </a:t>
            </a:r>
            <a:r>
              <a:rPr lang="en-US" dirty="0"/>
              <a:t>to members of the Homeland Security Task Force</a:t>
            </a:r>
          </a:p>
          <a:p>
            <a:r>
              <a:rPr lang="en-US" dirty="0" smtClean="0"/>
              <a:t>Partnerships with Georgia </a:t>
            </a:r>
            <a:r>
              <a:rPr lang="en-US" dirty="0"/>
              <a:t>National Guard</a:t>
            </a:r>
          </a:p>
          <a:p>
            <a:r>
              <a:rPr lang="en-US" dirty="0"/>
              <a:t>State and local law enforcement are also members of the Joint Terrorism Task Force with the FBI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Law Enforcement Community’s roles and responsibilities: Local vs. Federal Duties</a:t>
            </a:r>
          </a:p>
          <a:p>
            <a:r>
              <a:rPr lang="en-US" dirty="0" smtClean="0"/>
              <a:t>Practicality of the training and expectations</a:t>
            </a:r>
          </a:p>
          <a:p>
            <a:r>
              <a:rPr lang="en-US" dirty="0" smtClean="0"/>
              <a:t>Increased responsibilities</a:t>
            </a:r>
          </a:p>
          <a:p>
            <a:r>
              <a:rPr lang="en-US" dirty="0" smtClean="0"/>
              <a:t>Opinions of Law Enforcement Community response to federal sponsored trainings, increased responsibilities etc.</a:t>
            </a:r>
          </a:p>
        </p:txBody>
      </p:sp>
    </p:spTree>
    <p:extLst>
      <p:ext uri="{BB962C8B-B14F-4D97-AF65-F5344CB8AC3E}">
        <p14:creationId xmlns:p14="http://schemas.microsoft.com/office/powerpoint/2010/main" val="1976756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</TotalTime>
  <Words>339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Homeland Security and Law Enforcement</vt:lpstr>
      <vt:lpstr>Effects on the Law Enforcement Community</vt:lpstr>
      <vt:lpstr>Georgia Homeland Security Task Force </vt:lpstr>
      <vt:lpstr>GHSTF Committees</vt:lpstr>
      <vt:lpstr>Partnerships</vt:lpstr>
      <vt:lpstr>Priorities</vt:lpstr>
      <vt:lpstr>Georgia Information Sharing and Analysis Center (GISAC)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Homeland Security and Law Enforcement</dc:title>
  <dc:creator>CTAE</dc:creator>
  <cp:lastModifiedBy>CTAE</cp:lastModifiedBy>
  <cp:revision>1</cp:revision>
  <dcterms:created xsi:type="dcterms:W3CDTF">2011-11-16T17:07:34Z</dcterms:created>
  <dcterms:modified xsi:type="dcterms:W3CDTF">2011-11-16T17:29:30Z</dcterms:modified>
</cp:coreProperties>
</file>