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836B-61A3-4975-B992-720B865ABDA5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BBC29-1786-493F-A41A-441186373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6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A7E654-D426-48F9-A3E3-9A1B6EACF683}" type="slidenum">
              <a:rPr lang="en-US">
                <a:solidFill>
                  <a:prstClr val="black"/>
                </a:solidFill>
              </a:rPr>
              <a:pPr eaLnBrk="1" hangingPunct="1"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6200" y="-1588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i="1">
                <a:solidFill>
                  <a:prstClr val="black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-1588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3886200" y="-1588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4" name="Rectangle 7"/>
          <p:cNvSpPr>
            <a:spLocks noChangeArrowheads="1"/>
          </p:cNvSpPr>
          <p:nvPr/>
        </p:nvSpPr>
        <p:spPr bwMode="auto"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i="1">
                <a:solidFill>
                  <a:prstClr val="black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6" name="Rectangle 9"/>
          <p:cNvSpPr>
            <a:spLocks noChangeArrowheads="1"/>
          </p:cNvSpPr>
          <p:nvPr/>
        </p:nvSpPr>
        <p:spPr bwMode="auto">
          <a:xfrm>
            <a:off x="0" y="-1588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7" name="Rectangle 10"/>
          <p:cNvSpPr>
            <a:spLocks noRot="1" noChangeArrowheads="1" noTextEdit="1"/>
          </p:cNvSpPr>
          <p:nvPr>
            <p:ph type="sldImg"/>
          </p:nvPr>
        </p:nvSpPr>
        <p:spPr>
          <a:xfrm>
            <a:off x="847725" y="463550"/>
            <a:ext cx="5162550" cy="3871913"/>
          </a:xfrm>
          <a:ln w="12700" cap="flat">
            <a:solidFill>
              <a:schemeClr val="tx1"/>
            </a:solidFill>
          </a:ln>
        </p:spPr>
      </p:sp>
      <p:sp>
        <p:nvSpPr>
          <p:cNvPr id="34828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3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7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9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8E0B61-BEF7-49CA-AD9F-926B7951B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0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5223-A920-487A-94C7-49970F747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58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6EFA-7D27-4498-9673-C1FB3F123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2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CD432-43B6-4501-82DA-10C4C3406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68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5476B-4249-4922-AD09-03A59B487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10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30E23-3A95-4577-8C44-80A42385A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71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C55F-A9C0-4722-8A7D-83F9F664D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89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11D7-0176-4563-86D9-6DF4EEC85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89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58FE4-5FF8-4590-8092-DB425FCC8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79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E8DC-4ADA-4898-AF87-7FAAE7B96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46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00C7-9AC3-43B2-8B97-BC9B7D7D2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1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7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5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1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1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8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3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3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D1C30-7370-48FC-8A36-2FF815E28A9A}" type="datetimeFigureOut">
              <a:rPr lang="en-US" smtClean="0"/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D486-712C-4AFA-9338-D1501C02A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0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051EC1-E706-43FB-9DF9-7A8E5C54DD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EC3AE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B32C16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B32C16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k12.ga.us/DMGetDocument.aspx/Georgia_New_Emerging_Industries.doc?p=6CC6799F8C1371F6C6F5226A7B83C96927C9EB78EA18F77BFAD240C168F18BCA&amp;Type=D" TargetMode="External"/><Relationship Id="rId2" Type="http://schemas.openxmlformats.org/officeDocument/2006/relationships/hyperlink" Target="http://www.doe.k12.ga.us/DMGetDocument.aspx/GEORGIAWage%20Report_all_Occupations.xls?p=6CC6799F8C1371F6E2D3955AB10944256790F930CD875DF61579FC50C552B1EF&amp;Type=D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careeroverview.com/professional-careers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wz.salary.com/salarywizard/layouthtmls/swzl_salaryrangenarrow_20.html" TargetMode="External"/><Relationship Id="rId2" Type="http://schemas.openxmlformats.org/officeDocument/2006/relationships/hyperlink" Target="http://www.bls.gov/oco/oco1002.htm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college411.org/" TargetMode="External"/><Relationship Id="rId7" Type="http://schemas.openxmlformats.org/officeDocument/2006/relationships/hyperlink" Target="http://swz.salary.com/salarywizard/layouthtmls/swzl_salaryrangenarrow_20.html" TargetMode="External"/><Relationship Id="rId2" Type="http://schemas.openxmlformats.org/officeDocument/2006/relationships/hyperlink" Target="http://www.acrnetwork.org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bls.gov/" TargetMode="External"/><Relationship Id="rId5" Type="http://schemas.openxmlformats.org/officeDocument/2006/relationships/hyperlink" Target="http://www.occsupplydemand.org/" TargetMode="External"/><Relationship Id="rId4" Type="http://schemas.openxmlformats.org/officeDocument/2006/relationships/hyperlink" Target="http://www.dol.state.ga.us/em/get_labor_market_information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95400"/>
            <a:ext cx="7772400" cy="1470025"/>
          </a:xfrm>
        </p:spPr>
        <p:txBody>
          <a:bodyPr/>
          <a:lstStyle/>
          <a:p>
            <a:r>
              <a:rPr lang="en-US" b="1" dirty="0" smtClean="0"/>
              <a:t>EMPLOYABILITY SKILLS </a:t>
            </a:r>
            <a:br>
              <a:rPr lang="en-US" b="1" dirty="0" smtClean="0"/>
            </a:br>
            <a:r>
              <a:rPr lang="en-US" b="1" dirty="0" smtClean="0"/>
              <a:t>OF THE FUTURE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258" y="4572000"/>
            <a:ext cx="1828800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would I make at a skilled laborer’s wage over my lifetime?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$15.00 per hour for skilled laborers</a:t>
            </a:r>
          </a:p>
          <a:p>
            <a:pPr eaLnBrk="1" hangingPunct="1">
              <a:buFontTx/>
              <a:buNone/>
            </a:pPr>
            <a:r>
              <a:rPr lang="en-US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mtClean="0"/>
              <a:t>_$31,200.00__ annual amount</a:t>
            </a:r>
          </a:p>
          <a:p>
            <a:pPr eaLnBrk="1" hangingPunct="1">
              <a:buFontTx/>
              <a:buNone/>
            </a:pPr>
            <a:r>
              <a:rPr lang="en-US" smtClean="0"/>
              <a:t>X 47 years (graduate at 18, go to two years of technical school and retire with social security at 67)</a:t>
            </a:r>
          </a:p>
          <a:p>
            <a:pPr eaLnBrk="1" hangingPunct="1">
              <a:buFontTx/>
              <a:buNone/>
            </a:pPr>
            <a:r>
              <a:rPr lang="en-US" smtClean="0"/>
              <a:t>__$1,466,400.00___ =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16090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are some high skilled jobs in Georgia?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Ga Jobs and Growth Projections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3"/>
              </a:rPr>
              <a:t>Georgia New Emerging Industries</a:t>
            </a:r>
            <a:endParaRPr lang="en-US" smtClean="0"/>
          </a:p>
          <a:p>
            <a:pPr eaLnBrk="1" hangingPunct="1"/>
            <a:r>
              <a:rPr lang="en-US" smtClean="0">
                <a:hlinkClick r:id="rId4"/>
              </a:rPr>
              <a:t>http://www.careeroverview.com/professional-careers.html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24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smtClean="0"/>
              <a:t>What would I make in a professional position over my lifetime?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$30.00 per hour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_$_________________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__$______________per year or annual amount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45 years (graduate at 18 then go to four years of college and retire with social security at 67)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__$_____________ 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24737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smtClean="0"/>
              <a:t>What would I make in a professional position over my lifetime?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$30.00 per hour</a:t>
            </a:r>
          </a:p>
          <a:p>
            <a:pPr eaLnBrk="1" hangingPunct="1">
              <a:buFontTx/>
              <a:buNone/>
            </a:pPr>
            <a:r>
              <a:rPr lang="en-US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mtClean="0"/>
              <a:t>__$62,400.00___ annual amount</a:t>
            </a:r>
          </a:p>
          <a:p>
            <a:pPr eaLnBrk="1" hangingPunct="1">
              <a:buFontTx/>
              <a:buNone/>
            </a:pPr>
            <a:r>
              <a:rPr lang="en-US" smtClean="0"/>
              <a:t>X 45 years (graduate at 18 then go to four years of college and retire with social security at 67)</a:t>
            </a:r>
          </a:p>
          <a:p>
            <a:pPr eaLnBrk="1" hangingPunct="1">
              <a:buFontTx/>
              <a:buNone/>
            </a:pPr>
            <a:r>
              <a:rPr lang="en-US" smtClean="0"/>
              <a:t>__$2,808,000.00___ =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20795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are some professional jobs in Georgia?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http://www.bls.gov/oco/oco1002.htm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Middle Income </a:t>
            </a:r>
            <a:r>
              <a:rPr lang="en-US" smtClean="0">
                <a:hlinkClick r:id="rId3"/>
              </a:rPr>
              <a:t>http://swz.salary.com/salarywizard/layouthtmls/swzl_salaryrangenarrow_20.html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0916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did you think?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Is there a difference in the education level for non-skilled and skilled laborers?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changes do you need to make at this time to get the education and training for a skilled position?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You also need to keep in mind that when working in a position that your really enjoy you may work longer before you retire too.</a:t>
            </a:r>
          </a:p>
        </p:txBody>
      </p:sp>
    </p:spTree>
    <p:extLst>
      <p:ext uri="{BB962C8B-B14F-4D97-AF65-F5344CB8AC3E}">
        <p14:creationId xmlns:p14="http://schemas.microsoft.com/office/powerpoint/2010/main" val="31959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Does that “good job” still look wonderful?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many hours per week would a minimum wage worker have to work to make the same as a skilled laborer?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many hours per week would a minimum wage worker have to work to make the same a as a professional?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Would or could you really put in the hours to make the same amount as an educated person?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377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Is it possible?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With 24 hours in a day  </a:t>
            </a:r>
          </a:p>
          <a:p>
            <a:pPr eaLnBrk="1" hangingPunct="1">
              <a:buFontTx/>
              <a:buNone/>
            </a:pPr>
            <a:r>
              <a:rPr lang="en-US" smtClean="0"/>
              <a:t>    7 days in a week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With those hours per week you’re not going to see much of your family or time to get any sleep. </a:t>
            </a:r>
          </a:p>
          <a:p>
            <a:pPr eaLnBrk="1" hangingPunct="1">
              <a:buFontTx/>
              <a:buNone/>
            </a:pPr>
            <a:r>
              <a:rPr lang="en-US" smtClean="0"/>
              <a:t>   And in most cases, forget paid vacations and insurance benefits.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57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 conclusion…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The importance of an education can not be neglected by anyone.</a:t>
            </a:r>
          </a:p>
          <a:p>
            <a:pPr eaLnBrk="1" hangingPunct="1"/>
            <a:r>
              <a:rPr lang="en-US" smtClean="0"/>
              <a:t>In today’s world, the role of education has become even more vital.</a:t>
            </a:r>
          </a:p>
          <a:p>
            <a:pPr eaLnBrk="1" hangingPunct="1"/>
            <a:r>
              <a:rPr lang="en-US" smtClean="0"/>
              <a:t>It is an absolute necessity for economic and social development of any nation.</a:t>
            </a:r>
          </a:p>
          <a:p>
            <a:pPr eaLnBrk="1" hangingPunct="1"/>
            <a:r>
              <a:rPr lang="en-US" smtClean="0"/>
              <a:t>It is vital for the success of anyone.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50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Additional reference sources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America’s Career Resource Network (ACRN)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3"/>
              </a:rPr>
              <a:t>GACollege411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4"/>
              </a:rPr>
              <a:t>Georgia Department of Labor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5"/>
              </a:rPr>
              <a:t>Occupation Supply and Demand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6"/>
              </a:rPr>
              <a:t>Bureau of Statistics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7"/>
              </a:rPr>
              <a:t>http://swz.salary.com/salarywizard/layouthtmls/swzl_salaryrangenarrow_20.html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242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92150" y="6253163"/>
            <a:ext cx="18716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17850" y="6253163"/>
            <a:ext cx="29083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245269"/>
            <a:ext cx="7939087" cy="1676400"/>
          </a:xfrm>
          <a:noFill/>
        </p:spPr>
        <p:txBody>
          <a:bodyPr lIns="84138" tIns="41275" rIns="84138" bIns="41275"/>
          <a:lstStyle/>
          <a:p>
            <a:pPr defTabSz="831850" eaLnBrk="1" hangingPunct="1"/>
            <a:r>
              <a:rPr lang="en-US" sz="4800" b="1" dirty="0" smtClean="0"/>
              <a:t>EMPLOYABILITY SKILLS </a:t>
            </a:r>
            <a:r>
              <a:rPr lang="en-US" sz="4800" b="1" smtClean="0"/>
              <a:t/>
            </a:r>
            <a:br>
              <a:rPr lang="en-US" sz="4800" b="1" smtClean="0"/>
            </a:br>
            <a:endParaRPr lang="en-US" dirty="0" smtClean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990600" y="2362200"/>
            <a:ext cx="8153400" cy="4114800"/>
          </a:xfrm>
        </p:spPr>
        <p:txBody>
          <a:bodyPr lIns="84138" tIns="41275" rIns="84138" bIns="41275"/>
          <a:lstStyle/>
          <a:p>
            <a:pPr eaLnBrk="1" hangingPunct="1"/>
            <a:r>
              <a:rPr lang="en-US" sz="2800" b="1" smtClean="0"/>
              <a:t>Problem-solving and reasoning</a:t>
            </a:r>
          </a:p>
          <a:p>
            <a:pPr eaLnBrk="1" hangingPunct="1"/>
            <a:r>
              <a:rPr lang="en-US" sz="2800" b="1" smtClean="0"/>
              <a:t>Computer operation</a:t>
            </a:r>
          </a:p>
          <a:p>
            <a:pPr eaLnBrk="1" hangingPunct="1"/>
            <a:r>
              <a:rPr lang="en-US" sz="2800" b="1" smtClean="0"/>
              <a:t>High-level reading, math, &amp;  communications</a:t>
            </a:r>
          </a:p>
          <a:p>
            <a:pPr eaLnBrk="1" hangingPunct="1"/>
            <a:r>
              <a:rPr lang="en-US" sz="2800" b="1" smtClean="0"/>
              <a:t>Occupational proficiency</a:t>
            </a:r>
          </a:p>
          <a:p>
            <a:pPr eaLnBrk="1" hangingPunct="1"/>
            <a:r>
              <a:rPr lang="en-US" sz="2800" b="1" smtClean="0"/>
              <a:t>Ability to work as a team member</a:t>
            </a:r>
          </a:p>
          <a:p>
            <a:pPr eaLnBrk="1" hangingPunct="1"/>
            <a:r>
              <a:rPr lang="en-US" sz="2800" b="1" smtClean="0"/>
              <a:t>Ability to make decisions</a:t>
            </a:r>
          </a:p>
          <a:p>
            <a:pPr eaLnBrk="1" hangingPunct="1"/>
            <a:r>
              <a:rPr lang="en-US" sz="2800" b="1" smtClean="0"/>
              <a:t>Adapt to change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5125" y="14288"/>
            <a:ext cx="185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2037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38250" y="1706563"/>
            <a:ext cx="6732588" cy="338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500">
                <a:solidFill>
                  <a:srgbClr val="183061"/>
                </a:solidFill>
                <a:latin typeface="Arial" charset="0"/>
              </a:rPr>
              <a:t>Education pays in higher earnings and lower unemployment rates</a:t>
            </a:r>
            <a:endParaRPr lang="en-US" sz="900">
              <a:solidFill>
                <a:prstClr val="black"/>
              </a:solidFill>
              <a:latin typeface="Arial" charset="0"/>
            </a:endParaRP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prstClr val="black"/>
                </a:solidFill>
                <a:latin typeface="Arial" charset="0"/>
              </a:rPr>
              <a:t>  </a:t>
            </a:r>
            <a:r>
              <a:rPr lang="en-US" sz="20900">
                <a:solidFill>
                  <a:prstClr val="black"/>
                </a:solidFill>
                <a:latin typeface="Arial" charset="0"/>
              </a:rPr>
              <a:t> </a:t>
            </a:r>
            <a:r>
              <a:rPr lang="en-US" sz="900">
                <a:solidFill>
                  <a:prstClr val="black"/>
                </a:solidFill>
                <a:latin typeface="Arial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5363" name="Picture 3" descr="edup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0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many years will you work?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people graduate high school around the age of 18.</a:t>
            </a:r>
          </a:p>
          <a:p>
            <a:pPr eaLnBrk="1" hangingPunct="1"/>
            <a:r>
              <a:rPr lang="en-US" smtClean="0"/>
              <a:t>People born after 1960 can not retire with full social security benefits until the age of 67. (This is you!)</a:t>
            </a:r>
          </a:p>
          <a:p>
            <a:pPr eaLnBrk="1" hangingPunct="1"/>
            <a:r>
              <a:rPr lang="en-US" smtClean="0"/>
              <a:t>Therefore 67-18 = 49 years to work in the future.</a:t>
            </a:r>
          </a:p>
          <a:p>
            <a:pPr eaLnBrk="1" hangingPunct="1"/>
            <a:r>
              <a:rPr lang="en-US" smtClean="0"/>
              <a:t>Your cheery thought for the day is that you will have to work four times longer than you have been alive so far. </a:t>
            </a:r>
          </a:p>
          <a:p>
            <a:pPr eaLnBrk="1" hangingPunct="1"/>
            <a:r>
              <a:rPr lang="en-US" smtClean="0"/>
              <a:t>How do you feel about that?</a:t>
            </a:r>
          </a:p>
        </p:txBody>
      </p:sp>
    </p:spTree>
    <p:extLst>
      <p:ext uri="{BB962C8B-B14F-4D97-AF65-F5344CB8AC3E}">
        <p14:creationId xmlns:p14="http://schemas.microsoft.com/office/powerpoint/2010/main" val="70386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If you add more education, how long will you have to work?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18 plus two years of technical training = age 20</a:t>
            </a:r>
          </a:p>
          <a:p>
            <a:pPr eaLnBrk="1" hangingPunct="1"/>
            <a:r>
              <a:rPr lang="en-US" smtClean="0"/>
              <a:t>67-20 = 47 years to work</a:t>
            </a:r>
          </a:p>
          <a:p>
            <a:pPr eaLnBrk="1" hangingPunct="1"/>
            <a:r>
              <a:rPr lang="en-US" smtClean="0"/>
              <a:t>18 plus four years of college= age 22 (if you complete a four year degree in four years)</a:t>
            </a:r>
          </a:p>
          <a:p>
            <a:pPr eaLnBrk="1" hangingPunct="1"/>
            <a:r>
              <a:rPr lang="en-US" smtClean="0"/>
              <a:t>67-22= 45 years to work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Imagine having a job that you don’t like for the next 49, 47 or 45 years.</a:t>
            </a:r>
          </a:p>
        </p:txBody>
      </p:sp>
    </p:spTree>
    <p:extLst>
      <p:ext uri="{BB962C8B-B14F-4D97-AF65-F5344CB8AC3E}">
        <p14:creationId xmlns:p14="http://schemas.microsoft.com/office/powerpoint/2010/main" val="375149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FF0000"/>
                </a:solidFill>
              </a:rPr>
              <a:t>I’ll make enough without high school.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en-US" smtClean="0"/>
              <a:t>Minimum wage moved to $7.25 on July 24, 2009.  </a:t>
            </a:r>
          </a:p>
          <a:p>
            <a:pPr eaLnBrk="1" hangingPunct="1"/>
            <a:r>
              <a:rPr lang="en-US" smtClean="0"/>
              <a:t>No one can support themselves on $7.25 per hour let alone a family.</a:t>
            </a:r>
          </a:p>
          <a:p>
            <a:pPr eaLnBrk="1" hangingPunct="1"/>
            <a:r>
              <a:rPr lang="en-US" smtClean="0"/>
              <a:t>There are  more minimum wage earners in the south than any other part of the country.</a:t>
            </a:r>
          </a:p>
        </p:txBody>
      </p:sp>
      <p:pic>
        <p:nvPicPr>
          <p:cNvPr id="18436" name="Picture 4" descr="MCj044132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143000"/>
            <a:ext cx="12668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MPj044098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3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would I make at minimum wage over my lifetime?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$7.25 per hour</a:t>
            </a:r>
          </a:p>
          <a:p>
            <a:pPr eaLnBrk="1" hangingPunct="1">
              <a:buFontTx/>
              <a:buNone/>
            </a:pPr>
            <a:r>
              <a:rPr lang="en-US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mtClean="0"/>
              <a:t>______________ annual amount</a:t>
            </a:r>
          </a:p>
          <a:p>
            <a:pPr eaLnBrk="1" hangingPunct="1">
              <a:buFontTx/>
              <a:buNone/>
            </a:pPr>
            <a:r>
              <a:rPr lang="en-US" smtClean="0"/>
              <a:t>X 49 years (graduate at 18 and retire with social security at 67)</a:t>
            </a:r>
          </a:p>
          <a:p>
            <a:pPr eaLnBrk="1" hangingPunct="1">
              <a:buFontTx/>
              <a:buNone/>
            </a:pPr>
            <a:r>
              <a:rPr lang="en-US" smtClean="0"/>
              <a:t>_______________ =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30880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would I make at minimum wage over my lifetime?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$7.25 per hour</a:t>
            </a:r>
          </a:p>
          <a:p>
            <a:pPr eaLnBrk="1" hangingPunct="1">
              <a:buFontTx/>
              <a:buNone/>
            </a:pPr>
            <a:r>
              <a:rPr lang="en-US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mtClean="0"/>
              <a:t>__$15,080.00__ annual amount</a:t>
            </a:r>
          </a:p>
          <a:p>
            <a:pPr eaLnBrk="1" hangingPunct="1">
              <a:buFontTx/>
              <a:buNone/>
            </a:pPr>
            <a:r>
              <a:rPr lang="en-US" smtClean="0"/>
              <a:t>X 49 years (graduate at 18 and retire with social security at 67)</a:t>
            </a:r>
          </a:p>
          <a:p>
            <a:pPr eaLnBrk="1" hangingPunct="1">
              <a:buFontTx/>
              <a:buNone/>
            </a:pPr>
            <a:r>
              <a:rPr lang="en-US" smtClean="0"/>
              <a:t>__$738,920.00___ =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18856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would I make at a skilled laborer’s wage over my lifetime?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$15.00 per hour for skilled laborers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40 hours per week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_$_____________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52 weeks per year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_$_____________ annual amount</a:t>
            </a:r>
          </a:p>
          <a:p>
            <a:pPr eaLnBrk="1" hangingPunct="1">
              <a:buFontTx/>
              <a:buNone/>
            </a:pPr>
            <a:r>
              <a:rPr lang="en-US" sz="2800" smtClean="0"/>
              <a:t>X 47 years (graduate at 18, go to two years of technical school and retire with social security at 67)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__$______________ = total lifetime earnings</a:t>
            </a:r>
          </a:p>
        </p:txBody>
      </p:sp>
    </p:spTree>
    <p:extLst>
      <p:ext uri="{BB962C8B-B14F-4D97-AF65-F5344CB8AC3E}">
        <p14:creationId xmlns:p14="http://schemas.microsoft.com/office/powerpoint/2010/main" val="27631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905</Words>
  <Application>Microsoft Office PowerPoint</Application>
  <PresentationFormat>On-screen Show (4:3)</PresentationFormat>
  <Paragraphs>110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Equity</vt:lpstr>
      <vt:lpstr>EMPLOYABILITY SKILLS  OF THE FUTURE </vt:lpstr>
      <vt:lpstr>EMPLOYABILITY SKILLS  </vt:lpstr>
      <vt:lpstr>PowerPoint Presentation</vt:lpstr>
      <vt:lpstr>How many years will you work?</vt:lpstr>
      <vt:lpstr>If you add more education, how long will you have to work?</vt:lpstr>
      <vt:lpstr>I’ll make enough without high school.</vt:lpstr>
      <vt:lpstr>What would I make at minimum wage over my lifetime?</vt:lpstr>
      <vt:lpstr>What would I make at minimum wage over my lifetime?</vt:lpstr>
      <vt:lpstr>What would I make at a skilled laborer’s wage over my lifetime?</vt:lpstr>
      <vt:lpstr>What would I make at a skilled laborer’s wage over my lifetime?</vt:lpstr>
      <vt:lpstr>What are some high skilled jobs in Georgia?</vt:lpstr>
      <vt:lpstr>What would I make in a professional position over my lifetime?</vt:lpstr>
      <vt:lpstr>What would I make in a professional position over my lifetime?</vt:lpstr>
      <vt:lpstr>What are some professional jobs in Georgia?</vt:lpstr>
      <vt:lpstr>What did you think?</vt:lpstr>
      <vt:lpstr>Does that “good job” still look wonderful?</vt:lpstr>
      <vt:lpstr>Is it possible?</vt:lpstr>
      <vt:lpstr>In conclusion…</vt:lpstr>
      <vt:lpstr>Additional reference 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EMPLOYABILITY SKILLS  OF THE FUTURE </dc:title>
  <dc:creator>DESKTOP3</dc:creator>
  <cp:lastModifiedBy>DESKTOP3</cp:lastModifiedBy>
  <cp:revision>1</cp:revision>
  <dcterms:created xsi:type="dcterms:W3CDTF">2012-01-30T20:19:37Z</dcterms:created>
  <dcterms:modified xsi:type="dcterms:W3CDTF">2012-01-30T20:21:00Z</dcterms:modified>
</cp:coreProperties>
</file>